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3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6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0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6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1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6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0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10BF2-05AA-2D42-BFE1-AAB2EAD71E7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B8C9D-7BD6-FA4D-A213-9A7DFCA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Friends of Squibnocket</a:t>
            </a:r>
          </a:p>
          <a:p>
            <a:r>
              <a:rPr lang="en-US" dirty="0" smtClean="0"/>
              <a:t>October 14, 2014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Review &amp; Update </a:t>
            </a:r>
            <a:br>
              <a:rPr lang="en-US" dirty="0" smtClean="0"/>
            </a:br>
            <a:r>
              <a:rPr lang="en-US" dirty="0" smtClean="0"/>
              <a:t>Dune Ridge/Road Solution</a:t>
            </a:r>
            <a:br>
              <a:rPr lang="en-US" dirty="0" smtClean="0"/>
            </a:br>
            <a:r>
              <a:rPr lang="en-US" dirty="0" smtClean="0"/>
              <a:t>Squibnocket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Existing conditions defined &amp; documented</a:t>
            </a:r>
          </a:p>
          <a:p>
            <a:r>
              <a:rPr lang="en-US" dirty="0" smtClean="0"/>
              <a:t>Dune ridge &amp; road engineering completed</a:t>
            </a:r>
          </a:p>
          <a:p>
            <a:pPr lvl="1"/>
            <a:r>
              <a:rPr lang="en-US" dirty="0" smtClean="0"/>
              <a:t>Geology, coastal engineering, civil engineering</a:t>
            </a:r>
          </a:p>
          <a:p>
            <a:r>
              <a:rPr lang="en-US" dirty="0" smtClean="0"/>
              <a:t>Initial cost estimate prepared</a:t>
            </a:r>
          </a:p>
          <a:p>
            <a:r>
              <a:rPr lang="en-US" dirty="0" smtClean="0"/>
              <a:t>Research on </a:t>
            </a:r>
            <a:r>
              <a:rPr lang="en-US" dirty="0" err="1" smtClean="0"/>
              <a:t>comparables</a:t>
            </a:r>
            <a:r>
              <a:rPr lang="en-US" dirty="0" smtClean="0"/>
              <a:t> completed</a:t>
            </a:r>
          </a:p>
          <a:p>
            <a:r>
              <a:rPr lang="en-US" dirty="0" smtClean="0"/>
              <a:t>Architectural rendering of solution in process</a:t>
            </a:r>
          </a:p>
          <a:p>
            <a:r>
              <a:rPr lang="en-US" dirty="0" smtClean="0"/>
              <a:t>Direct discussions with S/F team initiated</a:t>
            </a:r>
          </a:p>
          <a:p>
            <a:r>
              <a:rPr lang="en-US" i="1" dirty="0" smtClean="0"/>
              <a:t>Today: </a:t>
            </a:r>
            <a:r>
              <a:rPr lang="en-US" dirty="0" smtClean="0"/>
              <a:t>Parking solution presented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Convenient to beach</a:t>
            </a:r>
          </a:p>
          <a:p>
            <a:r>
              <a:rPr lang="en-US" dirty="0" smtClean="0"/>
              <a:t>40 cars (same capacity as current lot)</a:t>
            </a:r>
          </a:p>
          <a:p>
            <a:r>
              <a:rPr lang="en-US" dirty="0" smtClean="0"/>
              <a:t>Storm water basin</a:t>
            </a:r>
          </a:p>
          <a:p>
            <a:r>
              <a:rPr lang="en-US" dirty="0" smtClean="0"/>
              <a:t>Vegetative buffer required for screening</a:t>
            </a:r>
          </a:p>
        </p:txBody>
      </p:sp>
    </p:spTree>
    <p:extLst>
      <p:ext uri="{BB962C8B-B14F-4D97-AF65-F5344CB8AC3E}">
        <p14:creationId xmlns:p14="http://schemas.microsoft.com/office/powerpoint/2010/main" val="77118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1526" cy="4525963"/>
          </a:xfrm>
        </p:spPr>
        <p:txBody>
          <a:bodyPr/>
          <a:lstStyle/>
          <a:p>
            <a:r>
              <a:rPr lang="en-US" dirty="0" smtClean="0"/>
              <a:t>Parking is a component of dune/ridge solution</a:t>
            </a:r>
          </a:p>
          <a:p>
            <a:r>
              <a:rPr lang="en-US" dirty="0" smtClean="0"/>
              <a:t>Town would negotiate long term leases</a:t>
            </a:r>
          </a:p>
          <a:p>
            <a:pPr lvl="1"/>
            <a:r>
              <a:rPr lang="en-US" dirty="0" smtClean="0"/>
              <a:t>Two ½ ac lots</a:t>
            </a:r>
          </a:p>
          <a:p>
            <a:r>
              <a:rPr lang="en-US" dirty="0" smtClean="0"/>
              <a:t>Peter </a:t>
            </a:r>
            <a:r>
              <a:rPr lang="en-US" dirty="0"/>
              <a:t>W</a:t>
            </a:r>
            <a:r>
              <a:rPr lang="en-US" dirty="0" smtClean="0"/>
              <a:t>eldon has reaffirmed his reaffirmed his willingness to work with the Town</a:t>
            </a:r>
          </a:p>
          <a:p>
            <a:r>
              <a:rPr lang="en-US" dirty="0" smtClean="0"/>
              <a:t>This is the first iteration of design of parking 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2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Road (Option)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07968"/>
            <a:ext cx="8511193" cy="4525963"/>
          </a:xfrm>
        </p:spPr>
        <p:txBody>
          <a:bodyPr>
            <a:normAutofit fontScale="92500"/>
          </a:bodyPr>
          <a:lstStyle/>
          <a:p>
            <a:r>
              <a:rPr lang="en-US" sz="3500" dirty="0" smtClean="0"/>
              <a:t>At meeting with S/F engineers, alternate route for roadway was discussed</a:t>
            </a:r>
          </a:p>
          <a:p>
            <a:pPr lvl="1"/>
            <a:r>
              <a:rPr lang="en-US" sz="3000" dirty="0" smtClean="0"/>
              <a:t>Above parking lot &amp; along back of pond</a:t>
            </a:r>
          </a:p>
          <a:p>
            <a:r>
              <a:rPr lang="en-US" sz="3500" dirty="0" smtClean="0"/>
              <a:t>Advantages: more secure, less maintenance</a:t>
            </a:r>
          </a:p>
          <a:p>
            <a:pPr lvl="1">
              <a:buFontTx/>
              <a:buChar char="-"/>
            </a:pPr>
            <a:r>
              <a:rPr lang="en-US" sz="3000" dirty="0" smtClean="0"/>
              <a:t>50% of road unaffected for 50 - 100 yrs.</a:t>
            </a:r>
          </a:p>
          <a:p>
            <a:pPr lvl="1">
              <a:buFontTx/>
              <a:buChar char="-"/>
            </a:pPr>
            <a:r>
              <a:rPr lang="en-US" sz="3000" dirty="0" smtClean="0"/>
              <a:t>Another 25% of road unaffected for 25 yrs.</a:t>
            </a:r>
          </a:p>
          <a:p>
            <a:pPr lvl="1">
              <a:buFontTx/>
              <a:buChar char="-"/>
            </a:pPr>
            <a:r>
              <a:rPr lang="en-US" sz="3000" dirty="0" smtClean="0"/>
              <a:t>No contention between parking area with S/F road</a:t>
            </a:r>
          </a:p>
          <a:p>
            <a:r>
              <a:rPr lang="en-US" sz="3500" dirty="0" smtClean="0"/>
              <a:t>Wetlands impact needs to be assessed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5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0-10 at 11.37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11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186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Solution Review &amp; Update  Dune Ridge/Road Solution Squibnocket Committee</vt:lpstr>
      <vt:lpstr>Status Update</vt:lpstr>
      <vt:lpstr>Features</vt:lpstr>
      <vt:lpstr>Other Considerations</vt:lpstr>
      <vt:lpstr>Alternate Road (Option)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Component Dune Ridge/Road Solution Squibnocket Committee</dc:title>
  <dc:creator>Charles Parker</dc:creator>
  <cp:lastModifiedBy>Localadmin</cp:lastModifiedBy>
  <cp:revision>13</cp:revision>
  <dcterms:created xsi:type="dcterms:W3CDTF">2014-10-10T13:28:34Z</dcterms:created>
  <dcterms:modified xsi:type="dcterms:W3CDTF">2014-10-10T18:51:37Z</dcterms:modified>
</cp:coreProperties>
</file>